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C15D04-9044-4EB9-9D38-2310908FC6EB}" type="datetimeFigureOut">
              <a:rPr lang="ru-RU" smtClean="0"/>
              <a:pPr/>
              <a:t>11.11.2019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8505C3-1F03-4E18-A857-F99FE92F2E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8130" name="Picture 2" descr="http://900igr.net/up/datai/211144/0001-001-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2885"/>
            <a:ext cx="9144000" cy="71008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2143116"/>
            <a:ext cx="83582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                   « А мы из Пензы. </a:t>
            </a:r>
          </a:p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              Наследники победителей.»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29256" y="4429132"/>
            <a:ext cx="3500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Выполнил: ученик 3 «А» класса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МБОУ СОШ №5 г.Кузнецка</a:t>
            </a:r>
          </a:p>
          <a:p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</a:rPr>
              <a:t>Горевой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Матвей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42910" y="1364165"/>
            <a:ext cx="79296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ВОВ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85918" y="357166"/>
            <a:ext cx="4810132" cy="3714776"/>
          </a:xfrm>
          <a:prstGeom prst="rect">
            <a:avLst/>
          </a:prstGeom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85720" y="4294870"/>
            <a:ext cx="8358246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Эту надпись оставил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зареченец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Иван Морозов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Он выхватил у солдата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 штык-нож, с которым шли в атаку, и поверх надписи "Мы из Москвы" более крупными буквами вывел: "А мы из Пензы. Гвардии лейтенант Морозов". Эта фраза стала легендарной.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И по сей день, она остаётся символом мужества, доблести и славы. Символом Победы в Великой Отечественной Войне.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42910" y="1364165"/>
            <a:ext cx="79296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28596" y="333458"/>
            <a:ext cx="735811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Я горжусь своим прадедом! Вечная память героям и низкий поклон за наше детство.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1000108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</a:rPr>
              <a:t>За ваше мужество в бою, за Вашу боль, за Ваши раны,</a:t>
            </a:r>
          </a:p>
          <a:p>
            <a:r>
              <a:rPr lang="ru-RU" i="1" dirty="0" smtClean="0">
                <a:solidFill>
                  <a:srgbClr val="002060"/>
                </a:solidFill>
              </a:rPr>
              <a:t>За жизнь счастливую мою- Земной поклон Вам, ВЕТЕРАНЫ!</a:t>
            </a:r>
            <a:endParaRPr lang="ru-RU" i="1" dirty="0">
              <a:solidFill>
                <a:srgbClr val="002060"/>
              </a:solidFill>
            </a:endParaRPr>
          </a:p>
        </p:txBody>
      </p:sp>
      <p:pic>
        <p:nvPicPr>
          <p:cNvPr id="10" name="Рисунок 9" descr="03979t0021201bВ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1857364"/>
            <a:ext cx="6643702" cy="398622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4" name="Рисунок 3" descr="1ВО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24" y="1738534"/>
            <a:ext cx="7215237" cy="412408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57224" y="714356"/>
            <a:ext cx="714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 22 июня 1941 года на нашу страну напали фашисты во главе с Гитлером. Началась Великая Отечественная Война.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1472" y="4714884"/>
            <a:ext cx="8072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С этого дня не осталось ни одного дома, ни одной семьи, кого бы обошла стороной большая беда. На фронт уходили сыновья, братья, отцы и деды.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 descr="1ВОВ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00166" y="500042"/>
            <a:ext cx="5786478" cy="41434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71472" y="857232"/>
            <a:ext cx="75724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В боях были убиты миллионы, огромное количество людей было взято в плен, многих расстреляли . 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1ВОВ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714488"/>
            <a:ext cx="3357586" cy="3714775"/>
          </a:xfrm>
          <a:prstGeom prst="rect">
            <a:avLst/>
          </a:prstGeom>
        </p:spPr>
      </p:pic>
      <p:pic>
        <p:nvPicPr>
          <p:cNvPr id="6" name="Рисунок 5" descr="1ВОВ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43372" y="1714488"/>
            <a:ext cx="4572001" cy="371477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294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4643446"/>
            <a:ext cx="8286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Но эту войну мы выиграли, и быть по-другому не могло. Ведь наш народ не хотел этой крови, этой  войны, не стремился убивать. Мы защищали свою Родину, своих близких людей, свои дома не ради наград и не думая о себе. </a:t>
            </a:r>
            <a:endParaRPr lang="ru-RU" dirty="0"/>
          </a:p>
        </p:txBody>
      </p:sp>
      <p:pic>
        <p:nvPicPr>
          <p:cNvPr id="5" name="Рисунок 4" descr="1ВОВ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14414" y="500042"/>
            <a:ext cx="6216127" cy="416391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7158" y="571480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Мы боролись за жизнь тогда, как другие хотели невинных смертей. Именно поэтому мы победили!</a:t>
            </a:r>
            <a:b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Рисунок 4" descr="1ВОВ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71604" y="1428736"/>
            <a:ext cx="6000760" cy="45005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476672"/>
            <a:ext cx="7776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Нашу семью тоже коснулась Великая Отечественная Война. </a:t>
            </a:r>
          </a:p>
          <a:p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Мой прадед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Русаков Александр Васильевич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–участник войны 1941-1945 гг.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516" y="1226565"/>
            <a:ext cx="6553181" cy="45787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220" y="-6999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4509120"/>
            <a:ext cx="828092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Родился в селе Даниловка, Лопатинского района. В 27 лет ушел на фронт, был летчиком. За боевые заслуги был награжден орденом Красной Звезды, а также несколькими юбилейными медалями (20,30,40 лет Победы в Великой Отечественной войне).После войны работал бухгалтером на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Бузовлевском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спиртзаводе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. Умер 9 мая 1989 года на 44-ю годовщину Великой победы.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18245"/>
            <a:ext cx="3145536" cy="420624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s://avatars.mds.yandex.net/get-pdb/1519478/12f33cd8-8027-443e-90f0-3be5d19850db/s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857232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42910" y="1364165"/>
            <a:ext cx="79296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2058410"/>
            <a:ext cx="842968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Прабабушки и прадедушки многих моих друзей воевали за нашу Родину. Одни из них были солдатами, другие - медсестрами, кто-то трудился в тылу.</a:t>
            </a:r>
            <a:b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</a:b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Многие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пензяки-фронтовики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, дойдя до Берлина, оставили свои фамилии и надписи на стенах Рейхстага. Самая известная из них гласит: «А мы из Пензы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».</a:t>
            </a:r>
            <a:r>
              <a:rPr lang="ru-RU" sz="240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</TotalTime>
  <Words>370</Words>
  <Application>Microsoft Office PowerPoint</Application>
  <PresentationFormat>Экран (4:3)</PresentationFormat>
  <Paragraphs>18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Горевая Ирина Сергеевна</cp:lastModifiedBy>
  <cp:revision>29</cp:revision>
  <dcterms:created xsi:type="dcterms:W3CDTF">2019-11-10T13:23:08Z</dcterms:created>
  <dcterms:modified xsi:type="dcterms:W3CDTF">2019-11-11T12:09:09Z</dcterms:modified>
</cp:coreProperties>
</file>