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5" r:id="rId6"/>
    <p:sldId id="266" r:id="rId7"/>
    <p:sldId id="263" r:id="rId8"/>
    <p:sldId id="267" r:id="rId9"/>
    <p:sldId id="262" r:id="rId10"/>
    <p:sldId id="268" r:id="rId11"/>
    <p:sldId id="258" r:id="rId12"/>
    <p:sldId id="270" r:id="rId13"/>
    <p:sldId id="260" r:id="rId14"/>
    <p:sldId id="26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39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45C8F-BD34-4F03-8DAD-D22E9F7ED260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EE1C0-AA6A-49B5-86B5-CB6F8BF1CB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76234-D4E5-47D3-94C4-0B2BB4626ED1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80B21-AF2D-4458-AADA-9E6C68E9A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0C0D-C20B-4A5D-B448-68AE4E3798AD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02CB4-B955-4822-8E7D-2707928E5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D947B-A0B3-4501-9C67-88CCEAE1EF58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64E4F-F4D0-4284-A0D1-6D72F088A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27E78-F546-4192-8235-7A53C2205EF5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0DAEF-CC7A-41E6-8635-C46EC8C0A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2EC9B-68B3-4ABF-8497-FCE8E80A8566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B799B-9728-402B-ABA4-F7778F294D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638F0-C2BF-4CD4-AE19-71B04F504969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5C861-543D-4F06-B68B-F8CA67129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69176-ACBA-4A57-8F4D-7207B07B9EF4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5D7BF-EC37-4C18-B00F-EFB9B747C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09E6E-DD9A-43F4-8D9A-61DBAE76CBCD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46DAC-F529-484D-9647-CC317F931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C0DD1-F644-47BD-9FCA-CDC243D837D7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7F739-8BFB-46ED-9FC6-F1FB05D5B9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EDA9F-4215-4D12-B7A5-E7B7FDB312BA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7D3B2-35F0-441E-89CE-A0D2A18A9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E0635D-933E-47B4-AD4D-9CB4BAC09BC6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457482-438F-4A5C-9E99-19C0AFDA98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13316" name="TextBox 3"/>
          <p:cNvSpPr txBox="1">
            <a:spLocks noChangeArrowheads="1"/>
          </p:cNvSpPr>
          <p:nvPr/>
        </p:nvSpPr>
        <p:spPr bwMode="auto">
          <a:xfrm rot="-752142">
            <a:off x="133350" y="1208088"/>
            <a:ext cx="82169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 i="1">
                <a:solidFill>
                  <a:schemeClr val="bg1"/>
                </a:solidFill>
                <a:latin typeface="Bookman Old Style" pitchFamily="18" charset="0"/>
              </a:rPr>
              <a:t>«А мы из Пензы!»</a:t>
            </a: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468313" y="3414713"/>
            <a:ext cx="46085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Подготовила Акчурина  Марьям</a:t>
            </a:r>
          </a:p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ученица  3 А класса</a:t>
            </a:r>
          </a:p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МБОУ СОШ №5 г. Кузнецка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D:\Марьям. Фото. видео. голос\фото 16\IMG_1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260350"/>
            <a:ext cx="518477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D:\Марьям. Фото. видео. голос\фото 16\IMG_10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768475"/>
            <a:ext cx="2322513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D:\Марьям. Фото. видео. голос\фото 16\IMG_109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3716338"/>
            <a:ext cx="5184775" cy="284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179388" y="115888"/>
            <a:ext cx="28082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Г. Кузнецк. Холм боевой Славы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D:\Рамилю\99955bb2807ca9f56ad46a8ec40efb7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33375"/>
            <a:ext cx="8569325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755650" y="620713"/>
            <a:ext cx="525621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Мне кажется порою, что солдаты</a:t>
            </a:r>
            <a:br>
              <a:rPr lang="ru-RU" sz="24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С кровавых не пришедшие полей,</a:t>
            </a:r>
            <a:br>
              <a:rPr lang="ru-RU" sz="24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Не в землю нашу полегли когда-то,</a:t>
            </a:r>
            <a:br>
              <a:rPr lang="ru-RU" sz="2400" b="1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А превратились в белых журавлей</a:t>
            </a:r>
            <a:br>
              <a:rPr lang="ru-RU" sz="2400" b="1">
                <a:solidFill>
                  <a:schemeClr val="bg1"/>
                </a:solidFill>
                <a:latin typeface="Calibri" pitchFamily="34" charset="0"/>
              </a:rPr>
            </a:br>
            <a:endParaRPr lang="ru-RU" sz="2400" b="1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9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867400" y="11255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3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571500" y="958850"/>
            <a:ext cx="69230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chemeClr val="bg1"/>
                </a:solidFill>
                <a:latin typeface="Bookman Old Style" pitchFamily="18" charset="0"/>
              </a:rPr>
              <a:t>Спасибо за внимание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14288"/>
            <a:ext cx="9144000" cy="685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26628" name="TextBox 3"/>
          <p:cNvSpPr txBox="1">
            <a:spLocks noChangeArrowheads="1"/>
          </p:cNvSpPr>
          <p:nvPr/>
        </p:nvSpPr>
        <p:spPr bwMode="auto">
          <a:xfrm rot="-752142">
            <a:off x="411163" y="1198563"/>
            <a:ext cx="798036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 i="1">
                <a:solidFill>
                  <a:schemeClr val="bg1"/>
                </a:solidFill>
                <a:latin typeface="Bookman Old Style" pitchFamily="18" charset="0"/>
              </a:rPr>
              <a:t>«А мы из Пензы!»</a:t>
            </a:r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468313" y="3414713"/>
            <a:ext cx="46085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Подготовила Акчурина  Марьям</a:t>
            </a:r>
          </a:p>
          <a:p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ученица  3 А класса</a:t>
            </a:r>
          </a:p>
          <a:p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МБОУ СОШ №5 г. Кузнецка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88913"/>
            <a:ext cx="8785225" cy="6480175"/>
          </a:xfrm>
        </p:spPr>
      </p:pic>
      <p:sp>
        <p:nvSpPr>
          <p:cNvPr id="2" name="TextBox 1"/>
          <p:cNvSpPr txBox="1"/>
          <p:nvPr/>
        </p:nvSpPr>
        <p:spPr>
          <a:xfrm>
            <a:off x="323850" y="692150"/>
            <a:ext cx="8640763" cy="4648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solidFill>
                  <a:schemeClr val="bg1"/>
                </a:solidFill>
                <a:latin typeface="+mn-lt"/>
                <a:cs typeface="+mn-cs"/>
              </a:rPr>
              <a:t>Бадамшин</a:t>
            </a:r>
            <a:r>
              <a:rPr lang="ru-RU" sz="6000" b="1" i="1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ru-RU" sz="6000" b="1" i="1" dirty="0" err="1">
                <a:solidFill>
                  <a:schemeClr val="bg1"/>
                </a:solidFill>
                <a:latin typeface="+mn-lt"/>
                <a:cs typeface="+mn-cs"/>
              </a:rPr>
              <a:t>Искендер</a:t>
            </a:r>
            <a:r>
              <a:rPr lang="ru-RU" sz="6000" b="1" i="1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ru-RU" sz="6000" b="1" i="1" dirty="0" err="1">
                <a:solidFill>
                  <a:schemeClr val="bg1"/>
                </a:solidFill>
                <a:latin typeface="+mn-lt"/>
                <a:cs typeface="+mn-cs"/>
              </a:rPr>
              <a:t>Умарович</a:t>
            </a:r>
            <a:r>
              <a:rPr lang="ru-RU" sz="6000" b="1" i="1" dirty="0">
                <a:solidFill>
                  <a:schemeClr val="bg1"/>
                </a:solidFill>
                <a:latin typeface="+mn-lt"/>
                <a:cs typeface="+mn-cs"/>
              </a:rPr>
              <a:t>  </a:t>
            </a:r>
          </a:p>
          <a:p>
            <a:pPr marL="2635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chemeClr val="bg1"/>
                </a:solidFill>
                <a:latin typeface="+mn-lt"/>
                <a:cs typeface="+mn-cs"/>
              </a:rPr>
              <a:t>1911 г.р.  </a:t>
            </a:r>
            <a:endParaRPr lang="ru-RU" sz="3200" b="1" i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2635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dirty="0">
                <a:solidFill>
                  <a:schemeClr val="bg1"/>
                </a:solidFill>
                <a:latin typeface="+mn-lt"/>
                <a:cs typeface="+mn-cs"/>
              </a:rPr>
              <a:t>Родился  в селе Октябрьское Неверкинского района  Пензенской области</a:t>
            </a:r>
            <a:endParaRPr lang="ru-RU" sz="4400" b="1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6988" y="0"/>
            <a:ext cx="9144001" cy="6858000"/>
          </a:xfrm>
        </p:spPr>
      </p:pic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547813" y="260350"/>
            <a:ext cx="72009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Calibri" pitchFamily="34" charset="0"/>
              </a:rPr>
              <a:t>Фото из семейного альбома</a:t>
            </a:r>
          </a:p>
        </p:txBody>
      </p:sp>
      <p:pic>
        <p:nvPicPr>
          <p:cNvPr id="15363" name="Picture 2" descr="D:\Марьям. Фото. видео. голос\IMG_20191107_1217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4325" y="1069975"/>
            <a:ext cx="7164388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777\Pictures\0001-001-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88913"/>
            <a:ext cx="8856662" cy="6480175"/>
          </a:xfrm>
        </p:spPr>
      </p:pic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539750" y="404813"/>
            <a:ext cx="8496300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Звание – Гвардии красноармеец.</a:t>
            </a:r>
          </a:p>
          <a:p>
            <a:pPr algn="ctr"/>
            <a:endParaRPr lang="ru-RU" sz="3600" b="1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 Стрелок 2 роты 1 батальона Гвардейского  воздушно-десантного Краснознаменного  полка Проскуровской дивизии.</a:t>
            </a:r>
          </a:p>
          <a:p>
            <a:pPr algn="ctr"/>
            <a:endParaRPr lang="ru-RU" sz="1100" b="1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Был призван в Красную Армию с 1941 г.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777\Pictures\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15888"/>
            <a:ext cx="89281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539750" y="404813"/>
            <a:ext cx="8135938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Участвовал в боевых действиях в составе Центрального фронта с  1942-1943 г.</a:t>
            </a:r>
          </a:p>
          <a:p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В составе Украинского фронта с 1943-1945 г.</a:t>
            </a:r>
          </a:p>
        </p:txBody>
      </p:sp>
      <p:pic>
        <p:nvPicPr>
          <p:cNvPr id="17411" name="Picture 2" descr="D:\Рамилю\Boi-v-rayone-Kieva2_1943_SFri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0" y="3883025"/>
            <a:ext cx="3997325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777\Pictures\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20650"/>
            <a:ext cx="8929688" cy="662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323850" y="404813"/>
            <a:ext cx="85693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Был четырежды ранен, но всегда возвращался в строй.</a:t>
            </a:r>
            <a:r>
              <a:rPr lang="ru-RU" sz="4000" b="1">
                <a:latin typeface="Calibri" pitchFamily="34" charset="0"/>
              </a:rPr>
              <a:t> </a:t>
            </a:r>
          </a:p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В последнем бою 14 января 1945 г.</a:t>
            </a:r>
          </a:p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на подступах к Берлину был тяжело ранен и вынесен с поля боя.</a:t>
            </a:r>
          </a:p>
        </p:txBody>
      </p:sp>
      <p:pic>
        <p:nvPicPr>
          <p:cNvPr id="18435" name="Picture 2" descr="https://mtdata.ru/u24/photoA35C/20225052297-0/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716338"/>
            <a:ext cx="4608512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525" y="0"/>
            <a:ext cx="9144000" cy="6858000"/>
          </a:xfrm>
        </p:spPr>
      </p:pic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5984875" y="1700213"/>
            <a:ext cx="28797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 b="1">
              <a:latin typeface="Calibri" pitchFamily="34" charset="0"/>
            </a:endParaRPr>
          </a:p>
          <a:p>
            <a:pPr algn="r"/>
            <a:r>
              <a:rPr lang="ru-RU" sz="3200" b="1" i="1">
                <a:latin typeface="Calibri" pitchFamily="34" charset="0"/>
              </a:rPr>
              <a:t>«Скоро война закончится и на Берлинских улицах будут развиваться красные флаги»</a:t>
            </a:r>
          </a:p>
        </p:txBody>
      </p:sp>
      <p:pic>
        <p:nvPicPr>
          <p:cNvPr id="19459" name="Picture 2" descr="http://xn----dtbdzdfqbczhet1kob.xn--p1ai/wp-content/uploads/2019/04/dd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844675"/>
            <a:ext cx="44894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1403350" y="333375"/>
            <a:ext cx="72723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Calibri" pitchFamily="34" charset="0"/>
              </a:rPr>
              <a:t>Перед наступлением он написал письмо: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0482" name="Picture 2" descr="D:\Марьям. Фото. видео. голос\IMG_20191107_1217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958975"/>
            <a:ext cx="673258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5"/>
          <p:cNvSpPr txBox="1">
            <a:spLocks noChangeArrowheads="1"/>
          </p:cNvSpPr>
          <p:nvPr/>
        </p:nvSpPr>
        <p:spPr bwMode="auto">
          <a:xfrm>
            <a:off x="1582738" y="650875"/>
            <a:ext cx="70199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 i="1">
                <a:latin typeface="Calibri" pitchFamily="34" charset="0"/>
              </a:rPr>
              <a:t>Ему было 35 лет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777\Pictures\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5"/>
          <p:cNvSpPr txBox="1">
            <a:spLocks noChangeArrowheads="1"/>
          </p:cNvSpPr>
          <p:nvPr/>
        </p:nvSpPr>
        <p:spPr bwMode="auto">
          <a:xfrm>
            <a:off x="179388" y="333375"/>
            <a:ext cx="87852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Награжден орденом Славы </a:t>
            </a:r>
            <a:r>
              <a:rPr lang="en-US" sz="4000" b="1">
                <a:solidFill>
                  <a:schemeClr val="bg1"/>
                </a:solidFill>
                <a:latin typeface="Calibri" pitchFamily="34" charset="0"/>
              </a:rPr>
              <a:t>III</a:t>
            </a:r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 степени </a:t>
            </a:r>
          </a:p>
        </p:txBody>
      </p:sp>
      <p:pic>
        <p:nvPicPr>
          <p:cNvPr id="21507" name="Picture 2" descr="D:\Марьям. Фото. видео. голос\фото 25\IMG_20191108_0818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341438"/>
            <a:ext cx="3816350" cy="530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6"/>
          <p:cNvSpPr txBox="1">
            <a:spLocks noChangeArrowheads="1"/>
          </p:cNvSpPr>
          <p:nvPr/>
        </p:nvSpPr>
        <p:spPr bwMode="auto">
          <a:xfrm>
            <a:off x="5076825" y="1341438"/>
            <a:ext cx="33829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Наградной лист,  в котором описывается его боевой путь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178</Words>
  <Application>Microsoft Office PowerPoint</Application>
  <PresentationFormat>Экран (4:3)</PresentationFormat>
  <Paragraphs>31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Calibri</vt:lpstr>
      <vt:lpstr>Arial</vt:lpstr>
      <vt:lpstr>Bookman Old Style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home</cp:lastModifiedBy>
  <cp:revision>27</cp:revision>
  <dcterms:created xsi:type="dcterms:W3CDTF">2019-11-06T18:07:16Z</dcterms:created>
  <dcterms:modified xsi:type="dcterms:W3CDTF">2019-11-26T19:44:02Z</dcterms:modified>
</cp:coreProperties>
</file>