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E09B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66" d="100"/>
          <a:sy n="66" d="100"/>
        </p:scale>
        <p:origin x="-60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rickwork-HD-R1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5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Freeform 14"/>
          <p:cNvSpPr/>
          <p:nvPr/>
        </p:nvSpPr>
        <p:spPr>
          <a:xfrm rot="21420000">
            <a:off x="-161925" y="293688"/>
            <a:ext cx="11366500" cy="5751512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9" name="5-Point Star 24"/>
          <p:cNvSpPr/>
          <p:nvPr/>
        </p:nvSpPr>
        <p:spPr>
          <a:xfrm rot="21420000">
            <a:off x="4221163" y="5111750"/>
            <a:ext cx="515937" cy="51435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/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238" y="4578350"/>
            <a:ext cx="6143625" cy="1163638"/>
          </a:xfrm>
        </p:spPr>
        <p:txBody>
          <a:bodyPr/>
          <a:lstStyle>
            <a:lvl1pPr algn="ctr">
              <a:defRPr sz="5400" smtClean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042F5549-6819-4B63-B72C-1474ED36A06B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6350" y="4883150"/>
            <a:ext cx="4048125" cy="1195388"/>
          </a:xfrm>
        </p:spPr>
        <p:txBody>
          <a:bodyPr/>
          <a:lstStyle>
            <a:lvl1pPr algn="r">
              <a:defRPr lang="en-US" sz="5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2025" y="3832225"/>
            <a:ext cx="906463" cy="498475"/>
          </a:xfrm>
        </p:spPr>
        <p:txBody>
          <a:bodyPr/>
          <a:lstStyle>
            <a:lvl1pPr>
              <a:defRPr sz="2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6636033-582D-4D12-93A0-84AF6BD4F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9CC13-B0D1-4916-A7D6-382DD0C0F993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C6512-478A-4D81-95FB-D4EF11CB4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830A9-DF05-49C7-A2B7-1ED91275BCEB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CA52A-7A19-45A1-8E98-5F76C53B6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/>
          <p:nvPr/>
        </p:nvSpPr>
        <p:spPr>
          <a:xfrm>
            <a:off x="685800" y="892175"/>
            <a:ext cx="6096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3"/>
          <p:cNvSpPr txBox="1"/>
          <p:nvPr/>
        </p:nvSpPr>
        <p:spPr>
          <a:xfrm>
            <a:off x="10472738" y="292258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/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D98F-E728-46CE-842F-4A3B4F5A4D62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38557-9DF4-4433-939D-BC3696A30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FA45A-9DD7-46BE-A595-5E8B0EBC7B6D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9919E-3559-4083-8CCB-932E8FDAC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BD81F-B242-4A8B-86D4-D95F2E6FAA97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28650-8058-4A16-AED6-BEE401AFE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0E2FC-C70E-411F-A2EB-541C5B80765F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6A00D-D777-4A8F-B805-023D88138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BC15D-7F74-4731-B262-5A5CFD6D1856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9D1F2-1624-4540-B98B-61208A511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79D95-E3DD-41AA-A968-3E7349E1137D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13DD0-A3F3-427D-BC9B-316385CF9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48EE4-1077-43CB-8C97-6231080F8E7B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1CCE-F7BD-4DED-A6F8-FCA1EC537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88BDA-D312-40F1-A2FC-B9AAB2D9537E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89774-A1BB-4883-83F8-69F34B3F8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4490-36CD-461C-BA3B-D7390719A288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E2C52-8E20-4B66-B968-8AD86A963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B54CD-F3E3-4A30-B6C3-B48943C3A952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611F5-3320-4D37-A769-9C5767D6A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DCCF1-46F2-4F06-BD3B-3403C317A34F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63438-FF2F-4BA6-913B-0B81826A3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5476E-5EE8-4E89-AA60-1E6E2D30D1F2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28B6-990A-45A0-BE8C-DBD6F67F0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DC938-CF48-4AFA-8ACE-0AD87EFBBC16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10521-D782-43B8-965C-A4E1526D3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2A8F8-CF52-4D20-8EDF-CD70F94119C4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94720-4871-4C20-9341-6CF4BDA8C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Brickwork-HD-R1a.jp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-25400" y="0"/>
            <a:ext cx="12004675" cy="6643688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562" cy="6420230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396538" cy="1152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750"/>
            <a:ext cx="10396538" cy="331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7738" y="5757863"/>
            <a:ext cx="37846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cap="all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AD197-7642-4D5D-BBE1-B66C0C4EF58D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757863"/>
            <a:ext cx="5499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200" cap="all" baseline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0" y="5757863"/>
            <a:ext cx="90805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3200" cap="all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03C3FD-DD05-4298-BDAC-5DE3459FC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9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5400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Impac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60000"/>
        <a:buFont typeface="Arial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88" y="825500"/>
            <a:ext cx="11383962" cy="2387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А мы из Пензы.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Наследники Победителей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ÐÐ°ÑÑÐ¸Ð½ÐºÐ¸ Ð¿Ð¾ Ð·Ð°Ð¿ÑÐ¾ÑÑ Ð° Ð¼Ñ Ð¸Ð· Ð¿ÐµÐ½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/>
            </a:extLst>
          </a:blip>
          <a:srcRect r="5158" b="20527"/>
          <a:stretch/>
        </p:blipFill>
        <p:spPr bwMode="auto">
          <a:xfrm>
            <a:off x="0" y="3337939"/>
            <a:ext cx="3657600" cy="2734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8" name="Picture 4" descr="ÐÐ°ÑÑÐ¸Ð½ÐºÐ¸ Ð¿Ð¾ Ð·Ð°Ð¿ÑÐ¾ÑÑ Ð±ÐµÑÑÐ¼ÐµÑÑÐ½ÑÐ¹ Ð¿Ð¾Ð»Ðº Ð¿ÐµÐ½Ð·Ð° 20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353835" y="3337939"/>
            <a:ext cx="3972009" cy="2510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13" y="388938"/>
            <a:ext cx="11539537" cy="1152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 мы из Пензы. Наследники Победителей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541463"/>
            <a:ext cx="11539538" cy="4111625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Цель проекта: </a:t>
            </a:r>
            <a:r>
              <a:rPr lang="ru-RU" sz="2400" dirty="0" smtClean="0">
                <a:latin typeface="Arial Black" panose="020B0A04020102020204" pitchFamily="34" charset="0"/>
              </a:rPr>
              <a:t>вовлечение школьников Пензенской области в поисково-исследовательскую и проектную деятельность, способствующую воспитанию гордости за свой регион, своих предков, героев-земляков, формированию идеологии Победителей – Наследников Победы, глубокого понимания патриотического долга, готовности встать на защиту Родины.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endParaRPr lang="ru-RU" sz="2400" dirty="0">
              <a:latin typeface="Arial Black" panose="020B0A040201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Срок реализации: </a:t>
            </a:r>
            <a:r>
              <a:rPr lang="ru-RU" sz="2400" dirty="0" smtClean="0">
                <a:latin typeface="Arial Black" panose="020B0A04020102020204" pitchFamily="34" charset="0"/>
              </a:rPr>
              <a:t>май 2019 – май 2020.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138" y="106363"/>
            <a:ext cx="10396537" cy="1152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Этапы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90650"/>
            <a:ext cx="11680825" cy="41211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Май-октябрь 2019 </a:t>
            </a:r>
            <a:r>
              <a:rPr lang="ru-RU" b="1" u="sng" dirty="0" smtClean="0">
                <a:latin typeface="Arial Black" panose="020B0A04020102020204" pitchFamily="34" charset="0"/>
              </a:rPr>
              <a:t>– </a:t>
            </a:r>
            <a:r>
              <a:rPr lang="ru-RU" sz="1800" dirty="0" smtClean="0">
                <a:latin typeface="Arial Black" panose="020B0A04020102020204" pitchFamily="34" charset="0"/>
              </a:rPr>
              <a:t>На уровне класса.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Поисково-исследовательская работа школьников над индивидуальными проектами </a:t>
            </a:r>
            <a:r>
              <a:rPr lang="ru-RU" sz="1800" dirty="0" smtClean="0">
                <a:latin typeface="Arial Black" panose="020B0A04020102020204" pitchFamily="34" charset="0"/>
              </a:rPr>
              <a:t>о родственниках и земляках, внесших большой вклад в Победу в Великой Отечественной войне, прославивших Пензенскую область и Российскую Федерацию достижениями в труде, спорте, искусстве, науке, совершивших героические поступки.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Итоговое событие – </a:t>
            </a:r>
            <a:r>
              <a:rPr lang="ru-RU" sz="1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презентация индивидуальных проектов </a:t>
            </a:r>
            <a:r>
              <a:rPr lang="ru-RU" sz="1800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каждого</a:t>
            </a:r>
            <a:r>
              <a:rPr lang="ru-RU" sz="1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школьника на классных часах</a:t>
            </a:r>
            <a:r>
              <a:rPr lang="ru-RU" sz="1800" dirty="0" smtClean="0">
                <a:latin typeface="Arial Black" panose="020B0A04020102020204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800" b="1" u="sng" dirty="0" smtClean="0">
                <a:latin typeface="Arial Black" panose="020B0A04020102020204" pitchFamily="34" charset="0"/>
              </a:rPr>
              <a:t>Формат презентации:</a:t>
            </a:r>
            <a:r>
              <a:rPr lang="ru-RU" sz="1800" dirty="0" smtClean="0">
                <a:latin typeface="Arial Black" panose="020B0A04020102020204" pitchFamily="34" charset="0"/>
              </a:rPr>
              <a:t> научно-исследовательская работа, сочинение, рассказ-презентация </a:t>
            </a:r>
            <a:r>
              <a:rPr lang="ru-RU" sz="1800" dirty="0">
                <a:latin typeface="Arial Black" panose="020B0A04020102020204" pitchFamily="34" charset="0"/>
              </a:rPr>
              <a:t>с фотографиями из </a:t>
            </a:r>
            <a:r>
              <a:rPr lang="ru-RU" sz="1800" dirty="0" smtClean="0">
                <a:latin typeface="Arial Black" panose="020B0A04020102020204" pitchFamily="34" charset="0"/>
              </a:rPr>
              <a:t>семейного альбома, </a:t>
            </a:r>
            <a:r>
              <a:rPr lang="ru-RU" sz="1800" dirty="0">
                <a:latin typeface="Arial Black" panose="020B0A04020102020204" pitchFamily="34" charset="0"/>
              </a:rPr>
              <a:t>видео- и аудиозаписи интервью героя, </a:t>
            </a:r>
            <a:r>
              <a:rPr lang="ru-RU" sz="1800" dirty="0" smtClean="0">
                <a:latin typeface="Arial Black" panose="020B0A04020102020204" pitchFamily="34" charset="0"/>
              </a:rPr>
              <a:t>буклет </a:t>
            </a:r>
            <a:r>
              <a:rPr lang="ru-RU" sz="1800" dirty="0">
                <a:latin typeface="Arial Black" panose="020B0A04020102020204" pitchFamily="34" charset="0"/>
              </a:rPr>
              <a:t>и др. </a:t>
            </a:r>
            <a:endParaRPr lang="ru-RU" sz="1800" b="1" u="sng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8" y="234950"/>
            <a:ext cx="10396537" cy="1152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Этапы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06513"/>
            <a:ext cx="11720513" cy="4545012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Ноябрь-декабрь 2019 </a:t>
            </a:r>
            <a:r>
              <a:rPr lang="ru-RU" sz="2400" dirty="0" smtClean="0">
                <a:latin typeface="Arial Black" panose="020B0A04020102020204" pitchFamily="34" charset="0"/>
              </a:rPr>
              <a:t>– школьный этап.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Arial Black" panose="020B0A04020102020204" pitchFamily="34" charset="0"/>
              </a:rPr>
              <a:t>Аналитическая, творческая, поисково-исследовательская работа по созданию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общешкольной книги-альбома «А мы из Пензы. Наследники Победителей».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Итоговое событие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презентация  общешкольной книги-альбома «А мы из Пензы: Наследники Победителей» </a:t>
            </a:r>
            <a:r>
              <a:rPr lang="ru-RU" dirty="0" smtClean="0">
                <a:latin typeface="Arial Black" panose="020B0A04020102020204" pitchFamily="34" charset="0"/>
              </a:rPr>
              <a:t>(по итогам индивидуальных проектов) на торжественном общешкольном мероприятии.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Формат презентации: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текстовые и фото материалы, </a:t>
            </a:r>
            <a:r>
              <a:rPr lang="ru-RU" dirty="0">
                <a:latin typeface="Arial Black" panose="020B0A04020102020204" pitchFamily="34" charset="0"/>
              </a:rPr>
              <a:t>видео- и </a:t>
            </a:r>
            <a:r>
              <a:rPr lang="ru-RU" dirty="0" smtClean="0">
                <a:latin typeface="Arial Black" panose="020B0A04020102020204" pitchFamily="34" charset="0"/>
              </a:rPr>
              <a:t>аудиозаписи </a:t>
            </a:r>
            <a:r>
              <a:rPr lang="ru-RU" dirty="0">
                <a:latin typeface="Arial Black" panose="020B0A04020102020204" pitchFamily="34" charset="0"/>
              </a:rPr>
              <a:t>об одном или нескольких </a:t>
            </a:r>
            <a:r>
              <a:rPr lang="ru-RU" dirty="0" smtClean="0">
                <a:latin typeface="Arial Black" panose="020B0A04020102020204" pitchFamily="34" charset="0"/>
              </a:rPr>
              <a:t>людях.</a:t>
            </a:r>
            <a:endParaRPr lang="ru-RU" b="1" u="sng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938" y="196850"/>
            <a:ext cx="10398125" cy="11509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Этапы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8275" y="1196975"/>
            <a:ext cx="11461750" cy="4430713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Январь-май 2020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– муниципальный этап.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Итоговые события: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Вахта памяти</a:t>
            </a:r>
            <a:r>
              <a:rPr lang="ru-RU" sz="1800" dirty="0" smtClean="0">
                <a:latin typeface="Arial Black" panose="020B0A04020102020204" pitchFamily="34" charset="0"/>
              </a:rPr>
              <a:t>, посвященная 75-летию Победы в </a:t>
            </a:r>
            <a:r>
              <a:rPr lang="ru-RU" sz="1800" dirty="0">
                <a:latin typeface="Arial Black" panose="020B0A04020102020204" pitchFamily="34" charset="0"/>
              </a:rPr>
              <a:t>В</a:t>
            </a:r>
            <a:r>
              <a:rPr lang="ru-RU" sz="1800" dirty="0" smtClean="0">
                <a:latin typeface="Arial Black" panose="020B0A04020102020204" pitchFamily="34" charset="0"/>
              </a:rPr>
              <a:t>еликой Отечественной войне, во всех образовательных организациях.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Акция «Никто не забыт» </a:t>
            </a:r>
            <a:r>
              <a:rPr lang="ru-RU" sz="1800" dirty="0" smtClean="0">
                <a:latin typeface="Arial Black" panose="020B0A04020102020204" pitchFamily="34" charset="0"/>
              </a:rPr>
              <a:t>по уходу за могилами участников войны, памятниками в населенных пунктах.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1800" b="1" dirty="0">
                <a:solidFill>
                  <a:srgbClr val="C00000"/>
                </a:solidFill>
                <a:latin typeface="Arial Black" panose="020B0A04020102020204" pitchFamily="34" charset="0"/>
              </a:rPr>
              <a:t>Выставка «Бессмертный полк» </a:t>
            </a:r>
            <a:r>
              <a:rPr lang="ru-RU" sz="1800" dirty="0">
                <a:latin typeface="Arial Black" panose="020B0A04020102020204" pitchFamily="34" charset="0"/>
              </a:rPr>
              <a:t>в каждой </a:t>
            </a:r>
            <a:r>
              <a:rPr lang="ru-RU" sz="1800" dirty="0" smtClean="0">
                <a:latin typeface="Arial Black" panose="020B0A04020102020204" pitchFamily="34" charset="0"/>
              </a:rPr>
              <a:t>школе.</a:t>
            </a:r>
            <a:endParaRPr lang="ru-RU" sz="1800" dirty="0">
              <a:latin typeface="Arial Black" panose="020B0A04020102020204" pitchFamily="34" charset="0"/>
            </a:endParaRP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Торжественное мероприятие </a:t>
            </a:r>
            <a:r>
              <a:rPr lang="ru-RU" sz="1800" dirty="0">
                <a:latin typeface="Arial Black" panose="020B0A04020102020204" pitchFamily="34" charset="0"/>
              </a:rPr>
              <a:t>с приглашением </a:t>
            </a:r>
            <a:r>
              <a:rPr lang="ru-RU" sz="1800" dirty="0" smtClean="0">
                <a:latin typeface="Arial Black" panose="020B0A04020102020204" pitchFamily="34" charset="0"/>
              </a:rPr>
              <a:t>героев </a:t>
            </a:r>
            <a:r>
              <a:rPr lang="ru-RU" sz="1800" dirty="0">
                <a:latin typeface="Arial Black" panose="020B0A04020102020204" pitchFamily="34" charset="0"/>
              </a:rPr>
              <a:t>индивидуальных проектов школьников, </a:t>
            </a:r>
            <a:r>
              <a:rPr lang="ru-RU" sz="1800" dirty="0" smtClean="0">
                <a:latin typeface="Arial Black" panose="020B0A04020102020204" pitchFamily="34" charset="0"/>
              </a:rPr>
              <a:t>их </a:t>
            </a:r>
            <a:r>
              <a:rPr lang="ru-RU" sz="1800" dirty="0">
                <a:latin typeface="Arial Black" panose="020B0A04020102020204" pitchFamily="34" charset="0"/>
              </a:rPr>
              <a:t>родственников. </a:t>
            </a:r>
            <a:endParaRPr lang="ru-RU" sz="1800" dirty="0" smtClean="0">
              <a:latin typeface="Arial Black" panose="020B0A04020102020204" pitchFamily="34" charset="0"/>
            </a:endParaRP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Выставка </a:t>
            </a:r>
            <a:r>
              <a:rPr lang="ru-RU" sz="1800" dirty="0">
                <a:solidFill>
                  <a:srgbClr val="C00000"/>
                </a:solidFill>
                <a:latin typeface="Arial Black" panose="020B0A04020102020204" pitchFamily="34" charset="0"/>
              </a:rPr>
              <a:t>книг-альбомов «А мы из Пензы. Наследники </a:t>
            </a:r>
            <a:r>
              <a:rPr lang="ru-RU" sz="1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Победителей»</a:t>
            </a:r>
            <a:r>
              <a:rPr lang="ru-RU" sz="1800" dirty="0" smtClean="0">
                <a:latin typeface="Arial Black" panose="020B0A04020102020204" pitchFamily="34" charset="0"/>
              </a:rPr>
              <a:t> всех </a:t>
            </a:r>
            <a:r>
              <a:rPr lang="ru-RU" sz="1800" dirty="0">
                <a:latin typeface="Arial Black" panose="020B0A04020102020204" pitchFamily="34" charset="0"/>
              </a:rPr>
              <a:t>школ </a:t>
            </a:r>
            <a:r>
              <a:rPr lang="ru-RU" sz="1800" dirty="0" smtClean="0">
                <a:latin typeface="Arial Black" panose="020B0A04020102020204" pitchFamily="34" charset="0"/>
              </a:rPr>
              <a:t>района/города.</a:t>
            </a:r>
            <a:endParaRPr lang="ru-RU" sz="18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Этапы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3988" y="1609725"/>
            <a:ext cx="10926762" cy="4043363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Май 2020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– </a:t>
            </a:r>
            <a:r>
              <a:rPr lang="ru-RU" dirty="0" smtClean="0">
                <a:latin typeface="Arial Black" panose="020B0A04020102020204" pitchFamily="34" charset="0"/>
              </a:rPr>
              <a:t>региональный этап.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u="sng" dirty="0" smtClean="0">
                <a:latin typeface="Arial Black" panose="020B0A04020102020204" pitchFamily="34" charset="0"/>
              </a:rPr>
              <a:t>Итоговые события:</a:t>
            </a:r>
          </a:p>
          <a:p>
            <a:pPr marL="180975" indent="-180975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Arial Black" panose="020B0A04020102020204" pitchFamily="34" charset="0"/>
              </a:rPr>
              <a:t>- 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Вахта памяти</a:t>
            </a:r>
            <a:r>
              <a:rPr lang="ru-RU" dirty="0" smtClean="0">
                <a:latin typeface="Arial Black" panose="020B0A04020102020204" pitchFamily="34" charset="0"/>
              </a:rPr>
              <a:t>, посвященная 75-летию Победы в </a:t>
            </a:r>
            <a:r>
              <a:rPr lang="ru-RU" dirty="0">
                <a:latin typeface="Arial Black" panose="020B0A04020102020204" pitchFamily="34" charset="0"/>
              </a:rPr>
              <a:t>В</a:t>
            </a:r>
            <a:r>
              <a:rPr lang="ru-RU" dirty="0" smtClean="0">
                <a:latin typeface="Arial Black" panose="020B0A04020102020204" pitchFamily="34" charset="0"/>
              </a:rPr>
              <a:t>еликой Отечественной войне: у Поста № 1 в городе Пензе, у памятников воинам, погибшим в годы Великой Отечественной войны.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Гала-концерт «А мы из Пензы. Наследники Победителей»</a:t>
            </a:r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–</a:t>
            </a:r>
            <a:r>
              <a:rPr lang="ru-RU" b="1" dirty="0" smtClean="0">
                <a:latin typeface="Arial Black" panose="020B0A04020102020204" pitchFamily="34" charset="0"/>
              </a:rPr>
              <a:t>  </a:t>
            </a:r>
            <a:r>
              <a:rPr lang="ru-RU" dirty="0">
                <a:latin typeface="Arial Black" panose="020B0A04020102020204" pitchFamily="34" charset="0"/>
              </a:rPr>
              <a:t>т</a:t>
            </a:r>
            <a:r>
              <a:rPr lang="ru-RU" dirty="0" smtClean="0">
                <a:latin typeface="Arial Black" panose="020B0A04020102020204" pitchFamily="34" charset="0"/>
              </a:rPr>
              <a:t>оржественное мероприятие с участием ветеранов Великой Отечественной войны, героев труда.</a:t>
            </a:r>
            <a:endParaRPr lang="ru-RU" dirty="0">
              <a:latin typeface="Arial Black" panose="020B0A04020102020204" pitchFamily="34" charset="0"/>
            </a:endParaRP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Вручение Знамени Победы</a:t>
            </a:r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школам, активно участвующим в проекте. 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13" y="388938"/>
            <a:ext cx="11539537" cy="1152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 мы из Пензы. Наследники Победителей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541463"/>
            <a:ext cx="11539538" cy="4111625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Методическое сопровождение проекта: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информационно-методические материалы </a:t>
            </a:r>
            <a:r>
              <a:rPr lang="ru-RU" sz="2400" dirty="0" smtClean="0">
                <a:latin typeface="Arial Black" panose="020B0A04020102020204" pitchFamily="34" charset="0"/>
              </a:rPr>
              <a:t>для руководителей проектных офисов в школах, </a:t>
            </a:r>
            <a:r>
              <a:rPr lang="ru-RU" sz="2400" dirty="0">
                <a:latin typeface="Arial Black" panose="020B0A04020102020204" pitchFamily="34" charset="0"/>
              </a:rPr>
              <a:t>муниципальных районах (городских округах)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Календарь 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памятных дат 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на 2019/2020 учебный год </a:t>
            </a:r>
            <a:r>
              <a:rPr lang="ru-RU" sz="2400" dirty="0" smtClean="0">
                <a:latin typeface="Arial Black" panose="020B0A04020102020204" pitchFamily="34" charset="0"/>
              </a:rPr>
              <a:t>с включением важнейших событий Великой отечественной войны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Мониторинг реализации проекта</a:t>
            </a:r>
            <a:r>
              <a:rPr lang="ru-RU" sz="2400" dirty="0" smtClean="0">
                <a:latin typeface="Arial Black" panose="020B0A04020102020204" pitchFamily="34" charset="0"/>
              </a:rPr>
              <a:t>, определение школ, наиболее активно участвующих в проекте.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88" y="825500"/>
            <a:ext cx="11383962" cy="2387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А мы из Пензы.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Наследники Победителей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ÐÐ°ÑÑÐ¸Ð½ÐºÐ¸ Ð¿Ð¾ Ð·Ð°Ð¿ÑÐ¾ÑÑ Ð° Ð¼Ñ Ð¸Ð· Ð¿ÐµÐ½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/>
            </a:extLst>
          </a:blip>
          <a:srcRect r="5158" b="20527"/>
          <a:stretch/>
        </p:blipFill>
        <p:spPr bwMode="auto">
          <a:xfrm>
            <a:off x="0" y="3337939"/>
            <a:ext cx="3657600" cy="2734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8" name="Picture 4" descr="ÐÐ°ÑÑÐ¸Ð½ÐºÐ¸ Ð¿Ð¾ Ð·Ð°Ð¿ÑÐ¾ÑÑ Ð±ÐµÑÑÐ¼ÐµÑÑÐ½ÑÐ¹ Ð¿Ð¾Ð»Ðº Ð¿ÐµÐ½Ð·Ð° 20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353835" y="3337939"/>
            <a:ext cx="3972009" cy="2510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77</TotalTime>
  <Words>345</Words>
  <Application>Microsoft Office PowerPoint</Application>
  <PresentationFormat>Произвольный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Impact</vt:lpstr>
      <vt:lpstr>Arial</vt:lpstr>
      <vt:lpstr>Calibri</vt:lpstr>
      <vt:lpstr>Arial Black</vt:lpstr>
      <vt:lpstr>Главное мероприятие</vt:lpstr>
      <vt:lpstr>Главное мероприятие</vt:lpstr>
      <vt:lpstr>Главное мероприятие</vt:lpstr>
      <vt:lpstr>А МЫ ИЗ ПЕНЗЫ. НАСЛЕДНИКИ ПОБЕДИТЕЛЕЙ</vt:lpstr>
      <vt:lpstr>А МЫ ИЗ ПЕНЗЫ. НАСЛЕДНИКИ ПОБЕДИТЕЛЕЙ</vt:lpstr>
      <vt:lpstr>ЭТАПЫ РЕАЛИЗАЦИИ</vt:lpstr>
      <vt:lpstr>ЭТАПЫ РЕАЛИЗАЦИИ</vt:lpstr>
      <vt:lpstr>ЭТАПЫ РЕАЛИЗАЦИИ</vt:lpstr>
      <vt:lpstr>ЭТАПЫ РЕАЛИЗАЦИИ</vt:lpstr>
      <vt:lpstr>А МЫ ИЗ ПЕНЗЫ. НАСЛЕДНИКИ ПОБЕДИТЕЛЕЙ</vt:lpstr>
      <vt:lpstr>А МЫ ИЗ ПЕНЗЫ. НАСЛЕДНИКИ ПОБЕДИТЕЛЕЙ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 мы из Пензы. Наследники Победителей</dc:title>
  <dc:creator>Пользователь Windows</dc:creator>
  <cp:lastModifiedBy>home</cp:lastModifiedBy>
  <cp:revision>11</cp:revision>
  <dcterms:created xsi:type="dcterms:W3CDTF">2019-05-12T05:15:27Z</dcterms:created>
  <dcterms:modified xsi:type="dcterms:W3CDTF">2019-11-19T18:47:02Z</dcterms:modified>
</cp:coreProperties>
</file>