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906000" type="A4"/>
  <p:notesSz cx="6735763" cy="98694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08" autoAdjust="0"/>
  </p:normalViewPr>
  <p:slideViewPr>
    <p:cSldViewPr>
      <p:cViewPr varScale="1">
        <p:scale>
          <a:sx n="46" d="100"/>
          <a:sy n="46" d="100"/>
        </p:scale>
        <p:origin x="-2334" y="-10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442B9D2-CE88-4F4C-95F5-456E31669438}" type="datetimeFigureOut">
              <a:rPr lang="ru-RU"/>
              <a:pPr>
                <a:defRPr/>
              </a:pPr>
              <a:t>19.11.2019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5975" y="739775"/>
            <a:ext cx="2563813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52D19B5-922B-42BF-9DA1-1B3970B2A5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C09A441-7247-4692-914F-54FB02CFE36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F8CB5-3EB1-4184-AB96-27277F128208}" type="datetimeFigureOut">
              <a:rPr lang="ru-RU"/>
              <a:pPr>
                <a:defRPr/>
              </a:pPr>
              <a:t>19.11.2019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B16BC-1BFB-470F-AB65-4411E24778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E3E51-B64D-4160-9CFE-7A196BB902CB}" type="datetimeFigureOut">
              <a:rPr lang="ru-RU"/>
              <a:pPr>
                <a:defRPr/>
              </a:pPr>
              <a:t>19.11.2019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A61DA-9783-48AA-BF34-6F4D71CCC8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1BF9A-320C-47DA-BB5A-E9935398FB33}" type="datetimeFigureOut">
              <a:rPr lang="ru-RU"/>
              <a:pPr>
                <a:defRPr/>
              </a:pPr>
              <a:t>19.11.2019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6A032-6085-4629-82F2-F50453110B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5205-E28E-4684-ACE4-6E4002F49C6E}" type="datetimeFigureOut">
              <a:rPr lang="ru-RU"/>
              <a:pPr>
                <a:defRPr/>
              </a:pPr>
              <a:t>19.11.2019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E6902-2C5D-4A29-B6E0-5D74C29FF8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E598E-A7E7-4E01-A330-EBF40A8EB4AF}" type="datetimeFigureOut">
              <a:rPr lang="ru-RU"/>
              <a:pPr>
                <a:defRPr/>
              </a:pPr>
              <a:t>19.11.2019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2C808-AAB8-4AE0-ACE6-00C2CEBEBE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7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2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CA149-0D45-469D-B1E0-E3B6B8BB1343}" type="datetimeFigureOut">
              <a:rPr lang="ru-RU"/>
              <a:pPr>
                <a:defRPr/>
              </a:pPr>
              <a:t>19.11.2019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9BE6B-196A-490D-9A76-B8111A12AF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91E1B-BC55-427E-A7A8-EBAA18AA2118}" type="datetimeFigureOut">
              <a:rPr lang="ru-RU"/>
              <a:pPr>
                <a:defRPr/>
              </a:pPr>
              <a:t>19.11.2019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A7979-FD1C-42A7-8BE2-C383BFD22F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0007A-557C-428B-A2F8-D41DB6C9B875}" type="datetimeFigureOut">
              <a:rPr lang="ru-RU"/>
              <a:pPr>
                <a:defRPr/>
              </a:pPr>
              <a:t>19.11.2019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03984-DFEE-4A11-9E81-D1B7520498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016B6-B009-4E8D-A133-0E730605F7A9}" type="datetimeFigureOut">
              <a:rPr lang="ru-RU"/>
              <a:pPr>
                <a:defRPr/>
              </a:pPr>
              <a:t>19.11.2019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5A62E-27B8-4D83-9E25-52FEF7BD90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2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9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2" y="2072925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DD341-23DE-43E0-A198-FE902412F5AB}" type="datetimeFigureOut">
              <a:rPr lang="ru-RU"/>
              <a:pPr>
                <a:defRPr/>
              </a:pPr>
              <a:t>19.11.2019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2CE91-A5B9-462D-B04C-763E17D323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2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4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A2DB8-98D3-41C3-8E67-0EFABDCBF277}" type="datetimeFigureOut">
              <a:rPr lang="ru-RU"/>
              <a:pPr>
                <a:defRPr/>
              </a:pPr>
              <a:t>19.11.2019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209D4-D02E-43BC-BFB9-B934881108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75B1BB2-F4D3-4541-98AA-E949A8826128}" type="datetimeFigureOut">
              <a:rPr lang="ru-RU"/>
              <a:pPr>
                <a:defRPr/>
              </a:pPr>
              <a:t>19.11.2019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ECC052B-2E27-45D9-8C9C-DE1CCA44CD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4"/>
          <p:cNvSpPr txBox="1">
            <a:spLocks noChangeArrowheads="1"/>
          </p:cNvSpPr>
          <p:nvPr/>
        </p:nvSpPr>
        <p:spPr bwMode="auto">
          <a:xfrm>
            <a:off x="3386138" y="819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4338" name="Picture 4" descr="abstract paper textures artwork backgrounds cracks 1920x1200…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71450" y="0"/>
            <a:ext cx="7029450" cy="990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7"/>
          <p:cNvSpPr txBox="1">
            <a:spLocks noChangeArrowheads="1"/>
          </p:cNvSpPr>
          <p:nvPr/>
        </p:nvSpPr>
        <p:spPr bwMode="auto">
          <a:xfrm>
            <a:off x="1597025" y="819150"/>
            <a:ext cx="37623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b="1" i="1">
                <a:latin typeface="Georgia" pitchFamily="18" charset="0"/>
              </a:rPr>
              <a:t>МБОУ СОШ № 5 г. Кузнецка</a:t>
            </a:r>
          </a:p>
        </p:txBody>
      </p:sp>
      <p:sp>
        <p:nvSpPr>
          <p:cNvPr id="14340" name="TextBox 9"/>
          <p:cNvSpPr txBox="1">
            <a:spLocks noChangeArrowheads="1"/>
          </p:cNvSpPr>
          <p:nvPr/>
        </p:nvSpPr>
        <p:spPr bwMode="auto">
          <a:xfrm>
            <a:off x="1681163" y="2808288"/>
            <a:ext cx="3657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i="1">
                <a:latin typeface="Georgia" pitchFamily="18" charset="0"/>
              </a:rPr>
              <a:t>Книга памяти</a:t>
            </a:r>
          </a:p>
        </p:txBody>
      </p:sp>
      <p:sp>
        <p:nvSpPr>
          <p:cNvPr id="14341" name="TextBox 10"/>
          <p:cNvSpPr txBox="1">
            <a:spLocks noChangeArrowheads="1"/>
          </p:cNvSpPr>
          <p:nvPr/>
        </p:nvSpPr>
        <p:spPr bwMode="auto">
          <a:xfrm>
            <a:off x="2133600" y="3513138"/>
            <a:ext cx="38512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i="1">
                <a:latin typeface="Georgia" pitchFamily="18" charset="0"/>
              </a:rPr>
              <a:t>моей семьи</a:t>
            </a:r>
          </a:p>
        </p:txBody>
      </p:sp>
      <p:sp>
        <p:nvSpPr>
          <p:cNvPr id="14342" name="TextBox 11"/>
          <p:cNvSpPr txBox="1">
            <a:spLocks noChangeArrowheads="1"/>
          </p:cNvSpPr>
          <p:nvPr/>
        </p:nvSpPr>
        <p:spPr bwMode="auto">
          <a:xfrm>
            <a:off x="3644900" y="7137400"/>
            <a:ext cx="29527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latin typeface="Georgia" pitchFamily="18" charset="0"/>
              </a:rPr>
              <a:t>Выполнила: ученица </a:t>
            </a:r>
          </a:p>
          <a:p>
            <a:r>
              <a:rPr lang="ru-RU" b="1" i="1">
                <a:latin typeface="Georgia" pitchFamily="18" charset="0"/>
              </a:rPr>
              <a:t>6 «Б» класса</a:t>
            </a:r>
          </a:p>
          <a:p>
            <a:r>
              <a:rPr lang="ru-RU" b="1" i="1">
                <a:latin typeface="Georgia" pitchFamily="18" charset="0"/>
              </a:rPr>
              <a:t>Суркова Софья</a:t>
            </a:r>
          </a:p>
        </p:txBody>
      </p:sp>
      <p:sp>
        <p:nvSpPr>
          <p:cNvPr id="14343" name="TextBox 12"/>
          <p:cNvSpPr txBox="1">
            <a:spLocks noChangeArrowheads="1"/>
          </p:cNvSpPr>
          <p:nvPr/>
        </p:nvSpPr>
        <p:spPr bwMode="auto">
          <a:xfrm>
            <a:off x="2965450" y="9199563"/>
            <a:ext cx="1222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latin typeface="Georgia" pitchFamily="18" charset="0"/>
              </a:rPr>
              <a:t>2019 год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4" descr="abstract paper textures artwork backgrounds cracks 1920x1200…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71450" y="0"/>
            <a:ext cx="7029450" cy="990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2" descr="D:\все с флешки г\Рисунок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41513" y="488950"/>
            <a:ext cx="3279775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85775" y="5961063"/>
            <a:ext cx="6192838" cy="2862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latin typeface="Georgia" panose="02040502050405020303" pitchFamily="18" charset="0"/>
                <a:cs typeface="+mn-cs"/>
              </a:rPr>
              <a:t>	Это мой прадедушка. Его звали Сурков Яков Устинович. Он родился в  селе Озерки Саратовской области 10 июля 1919 года. </a:t>
            </a:r>
          </a:p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latin typeface="Georgia" panose="02040502050405020303" pitchFamily="18" charset="0"/>
                <a:cs typeface="+mn-cs"/>
              </a:rPr>
              <a:t>Он воевал на границе с Японией.  Ранений не было.</a:t>
            </a:r>
          </a:p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b="1" i="1" dirty="0">
              <a:latin typeface="Georgia" panose="02040502050405020303" pitchFamily="18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i="1" dirty="0">
              <a:latin typeface="Georgia" panose="02040502050405020303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4" descr="abstract paper textures artwork backgrounds cracks 1920x1200…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71450" y="0"/>
            <a:ext cx="7029450" cy="990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2"/>
          <p:cNvSpPr txBox="1">
            <a:spLocks noChangeArrowheads="1"/>
          </p:cNvSpPr>
          <p:nvPr/>
        </p:nvSpPr>
        <p:spPr bwMode="auto">
          <a:xfrm>
            <a:off x="908050" y="776288"/>
            <a:ext cx="54578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latin typeface="Georgia" pitchFamily="18" charset="0"/>
              </a:rPr>
              <a:t>	За отличное несение службы мой</a:t>
            </a:r>
          </a:p>
          <a:p>
            <a:r>
              <a:rPr lang="ru-RU" b="1" i="1">
                <a:latin typeface="Georgia" pitchFamily="18" charset="0"/>
              </a:rPr>
              <a:t> прадедушка награжден 2 наградами.</a:t>
            </a:r>
          </a:p>
          <a:p>
            <a:endParaRPr lang="ru-RU" b="1" i="1">
              <a:latin typeface="Georgia" pitchFamily="18" charset="0"/>
            </a:endParaRPr>
          </a:p>
          <a:p>
            <a:endParaRPr lang="ru-RU" b="1" i="1">
              <a:latin typeface="Georgia" pitchFamily="18" charset="0"/>
            </a:endParaRPr>
          </a:p>
        </p:txBody>
      </p:sp>
      <p:pic>
        <p:nvPicPr>
          <p:cNvPr id="17411" name="Picture 2" descr="http://podvignaroda.mil.ru/img/awards/award15-s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9188" y="1976438"/>
            <a:ext cx="666750" cy="123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extBox 3"/>
          <p:cNvSpPr txBox="1">
            <a:spLocks noChangeArrowheads="1"/>
          </p:cNvSpPr>
          <p:nvPr/>
        </p:nvSpPr>
        <p:spPr bwMode="auto">
          <a:xfrm>
            <a:off x="2276475" y="2406650"/>
            <a:ext cx="37671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latin typeface="Georgia" pitchFamily="18" charset="0"/>
              </a:rPr>
              <a:t>Медаль «За боевые заслуги»</a:t>
            </a:r>
          </a:p>
        </p:txBody>
      </p:sp>
      <p:pic>
        <p:nvPicPr>
          <p:cNvPr id="17413" name="Picture 4" descr="http://podvignaroda.ru/filter/filterimage?path=VS/001/033-0717037-0016/00000399_5.jpg&amp;id=150709722&amp;id1=88823ccb3a094d118cf363eaa138019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538" y="5454650"/>
            <a:ext cx="6305550" cy="252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TextBox 6"/>
          <p:cNvSpPr txBox="1">
            <a:spLocks noChangeArrowheads="1"/>
          </p:cNvSpPr>
          <p:nvPr/>
        </p:nvSpPr>
        <p:spPr bwMode="auto">
          <a:xfrm>
            <a:off x="1785938" y="39449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7415" name="TextBox 7"/>
          <p:cNvSpPr txBox="1">
            <a:spLocks noChangeArrowheads="1"/>
          </p:cNvSpPr>
          <p:nvPr/>
        </p:nvSpPr>
        <p:spPr bwMode="auto">
          <a:xfrm>
            <a:off x="1341438" y="3482975"/>
            <a:ext cx="52006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latin typeface="Georgia" pitchFamily="18" charset="0"/>
              </a:rPr>
              <a:t>Вот выписка из приказа о награжде-</a:t>
            </a:r>
          </a:p>
          <a:p>
            <a:r>
              <a:rPr lang="ru-RU" b="1" i="1">
                <a:latin typeface="Georgia" pitchFamily="18" charset="0"/>
              </a:rPr>
              <a:t>нии.</a:t>
            </a:r>
          </a:p>
        </p:txBody>
      </p:sp>
      <p:sp>
        <p:nvSpPr>
          <p:cNvPr id="17416" name="TextBox 8"/>
          <p:cNvSpPr txBox="1">
            <a:spLocks noChangeArrowheads="1"/>
          </p:cNvSpPr>
          <p:nvPr/>
        </p:nvSpPr>
        <p:spPr bwMode="auto">
          <a:xfrm>
            <a:off x="1119188" y="4953000"/>
            <a:ext cx="9699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Подвиг:</a:t>
            </a:r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abstract paper textures artwork backgrounds cracks 1920x1200 wallpaper - Abstract Textures HD Desktop Wallpap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42888" y="0"/>
            <a:ext cx="7200901" cy="990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836613" y="471488"/>
            <a:ext cx="54006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b="1" i="1">
                <a:latin typeface="Georgia" pitchFamily="18" charset="0"/>
              </a:rPr>
              <a:t>	Вторую награду он получил уже после войны:  6 апреля 1985 года.</a:t>
            </a:r>
          </a:p>
          <a:p>
            <a:pPr algn="just"/>
            <a:endParaRPr lang="ru-RU" b="1" i="1">
              <a:latin typeface="Georgia" pitchFamily="18" charset="0"/>
            </a:endParaRPr>
          </a:p>
        </p:txBody>
      </p:sp>
      <p:pic>
        <p:nvPicPr>
          <p:cNvPr id="18435" name="Picture 4" descr="http://podvignaroda.mil.ru/img/awards/award9_2-s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3113" y="2144713"/>
            <a:ext cx="107156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TextBox 3"/>
          <p:cNvSpPr txBox="1">
            <a:spLocks noChangeArrowheads="1"/>
          </p:cNvSpPr>
          <p:nvPr/>
        </p:nvSpPr>
        <p:spPr bwMode="auto">
          <a:xfrm>
            <a:off x="2133600" y="2397125"/>
            <a:ext cx="42481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latin typeface="Georgia" pitchFamily="18" charset="0"/>
              </a:rPr>
              <a:t>Орден Отечественной войны II степени </a:t>
            </a:r>
          </a:p>
        </p:txBody>
      </p:sp>
      <p:sp>
        <p:nvSpPr>
          <p:cNvPr id="18437" name="TextBox 4"/>
          <p:cNvSpPr txBox="1">
            <a:spLocks noChangeArrowheads="1"/>
          </p:cNvSpPr>
          <p:nvPr/>
        </p:nvSpPr>
        <p:spPr bwMode="auto">
          <a:xfrm>
            <a:off x="773113" y="4448175"/>
            <a:ext cx="5608637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b="1" i="1">
                <a:latin typeface="Georgia" pitchFamily="18" charset="0"/>
              </a:rPr>
              <a:t>	После войны прадедушка работал водителем лесовоза. А позже управляющим животноводческого отделения Совхоза «Трудовой путь» села Поселки Кузнецкого района Пензенской области.</a:t>
            </a:r>
          </a:p>
          <a:p>
            <a:pPr indent="457200" algn="just">
              <a:lnSpc>
                <a:spcPct val="150000"/>
              </a:lnSpc>
            </a:pPr>
            <a:r>
              <a:rPr lang="ru-RU" b="1" i="1">
                <a:latin typeface="Georgia" pitchFamily="18" charset="0"/>
              </a:rPr>
              <a:t>	У него было 3 детей, старший из которых мой дедушка Валерий Яковлевич Сурков.</a:t>
            </a:r>
          </a:p>
          <a:p>
            <a:pPr indent="457200" algn="just">
              <a:lnSpc>
                <a:spcPct val="150000"/>
              </a:lnSpc>
            </a:pPr>
            <a:r>
              <a:rPr lang="ru-RU" b="1" i="1">
                <a:latin typeface="Georgia" pitchFamily="18" charset="0"/>
              </a:rPr>
              <a:t>	Умер прадед 8 августа 1999 года на 81 году жизни.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127</Words>
  <Application>Microsoft Office PowerPoint</Application>
  <PresentationFormat>Лист A4 (210x297 мм)</PresentationFormat>
  <Paragraphs>21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Calibri</vt:lpstr>
      <vt:lpstr>Arial</vt:lpstr>
      <vt:lpstr>Georgia</vt:lpstr>
      <vt:lpstr>Тема Office</vt:lpstr>
      <vt:lpstr>Слайд 1</vt:lpstr>
      <vt:lpstr>Слайд 2</vt:lpstr>
      <vt:lpstr>Слайд 3</vt:lpstr>
      <vt:lpstr>Слайд 4</vt:lpstr>
    </vt:vector>
  </TitlesOfParts>
  <Company>slider999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home</cp:lastModifiedBy>
  <cp:revision>11</cp:revision>
  <cp:lastPrinted>2015-03-23T16:48:41Z</cp:lastPrinted>
  <dcterms:created xsi:type="dcterms:W3CDTF">2015-03-23T16:09:39Z</dcterms:created>
  <dcterms:modified xsi:type="dcterms:W3CDTF">2019-11-19T19:02:05Z</dcterms:modified>
</cp:coreProperties>
</file>